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44" autoAdjust="0"/>
    <p:restoredTop sz="94660"/>
  </p:normalViewPr>
  <p:slideViewPr>
    <p:cSldViewPr>
      <p:cViewPr varScale="1">
        <p:scale>
          <a:sx n="37" d="100"/>
          <a:sy n="37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IQ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FF00"/>
                </a:solidFill>
              </a:rPr>
              <a:t>كلية التربية البدنية وعلوم الرياضة </a:t>
            </a:r>
            <a:endParaRPr lang="ar-IQ" sz="36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0588"/>
            <a:ext cx="7929760" cy="198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39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ar-IQ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712967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80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44825"/>
            <a:ext cx="8496944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52936"/>
            <a:ext cx="5112567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63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IQ" sz="6000" dirty="0" smtClean="0"/>
              <a:t>نهاية المحاضرة </a:t>
            </a:r>
            <a:r>
              <a:rPr lang="ar-IQ" sz="6000" dirty="0" smtClean="0"/>
              <a:t>الخامسة </a:t>
            </a:r>
            <a:endParaRPr lang="ar-IQ" sz="6000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761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600" dirty="0" smtClean="0"/>
              <a:t>لطلبة المرحلة الثانية في كلية التربية البدنية وعلوم الرياضة </a:t>
            </a:r>
          </a:p>
          <a:p>
            <a:r>
              <a:rPr lang="ar-IQ" sz="3600" dirty="0" smtClean="0"/>
              <a:t>مدرس المادة </a:t>
            </a:r>
          </a:p>
          <a:p>
            <a:r>
              <a:rPr lang="ar-IQ" sz="3600" dirty="0" smtClean="0"/>
              <a:t>المدرس المساعد حلمي حمزة عباس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087" y="3861048"/>
            <a:ext cx="9048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84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ar-IQ" sz="2800" b="1" u="sng" dirty="0"/>
              <a:t> مقاييس النزعة المركزية </a:t>
            </a:r>
            <a:r>
              <a:rPr lang="ar-IQ" sz="2800" b="1" u="sng" dirty="0" smtClean="0"/>
              <a:t>:-</a:t>
            </a:r>
          </a:p>
          <a:p>
            <a:pPr>
              <a:lnSpc>
                <a:spcPct val="115000"/>
              </a:lnSpc>
            </a:pPr>
            <a:r>
              <a:rPr lang="ar-IQ" b="1" dirty="0" smtClean="0"/>
              <a:t>هي  </a:t>
            </a:r>
            <a:r>
              <a:rPr lang="ar-IQ" b="1" dirty="0"/>
              <a:t>مقاييس عددية تستخدم لقياس موضع تركز او تجمع البيانات , ومقاييس النزعة المركزية تستخدم لتلخيص البيانات عددياً اذ انها تعتبر قيم نموذجية او مثالية لكل البيانات ومن أهم هذه المقاييس </a:t>
            </a:r>
            <a:endParaRPr lang="en-US" dirty="0"/>
          </a:p>
          <a:p>
            <a:r>
              <a:rPr lang="ar-IQ" b="1" dirty="0"/>
              <a:t>1- الوسط الحسابي </a:t>
            </a:r>
            <a:r>
              <a:rPr lang="en-US" b="1" dirty="0"/>
              <a:t>Arithmetic Mean</a:t>
            </a:r>
            <a:endParaRPr lang="en-US" dirty="0"/>
          </a:p>
          <a:p>
            <a:r>
              <a:rPr lang="ar-IQ" b="1" dirty="0"/>
              <a:t>2- الوسيط  </a:t>
            </a:r>
            <a:r>
              <a:rPr lang="en-US" b="1" dirty="0"/>
              <a:t>Median</a:t>
            </a:r>
            <a:endParaRPr lang="en-US" dirty="0"/>
          </a:p>
          <a:p>
            <a:r>
              <a:rPr lang="ar-IQ" b="1" dirty="0"/>
              <a:t>3- المنوال </a:t>
            </a:r>
            <a:r>
              <a:rPr lang="en-US" b="1" dirty="0"/>
              <a:t>Mode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4336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285608"/>
          </a:xfrm>
        </p:spPr>
        <p:txBody>
          <a:bodyPr>
            <a:normAutofit/>
          </a:bodyPr>
          <a:lstStyle/>
          <a:p>
            <a:r>
              <a:rPr lang="ar-IQ" sz="2800" b="1" dirty="0"/>
              <a:t>ملاحظة هامة :- </a:t>
            </a:r>
            <a:endParaRPr lang="en-US" sz="2800" dirty="0"/>
          </a:p>
          <a:p>
            <a:r>
              <a:rPr lang="ar-IQ" sz="2800" b="1" dirty="0"/>
              <a:t>من الضروري </a:t>
            </a:r>
            <a:r>
              <a:rPr lang="ar-IQ" sz="2800" b="1" dirty="0" smtClean="0"/>
              <a:t>الانتباه </a:t>
            </a:r>
            <a:r>
              <a:rPr lang="ar-IQ" sz="2800" b="1" dirty="0"/>
              <a:t>الى كون البيانات (مبوبة أو غير مبوبة ) قبل البدء </a:t>
            </a:r>
            <a:r>
              <a:rPr lang="ar-IQ" sz="2800" b="1" dirty="0" smtClean="0"/>
              <a:t>باستخراج </a:t>
            </a:r>
            <a:r>
              <a:rPr lang="ar-IQ" sz="2800" b="1" dirty="0"/>
              <a:t>اي من مقاييس النزعة المركزية وكما يوضح الشكل التالي :- </a:t>
            </a:r>
            <a:endParaRPr lang="en-US" sz="2800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6795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buNone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en-US" sz="2000" dirty="0">
              <a:latin typeface="Times New Roman"/>
              <a:ea typeface="Times New Roman"/>
            </a:endParaRPr>
          </a:p>
          <a:p>
            <a:pPr marL="560070" indent="-514350">
              <a:lnSpc>
                <a:spcPct val="115000"/>
              </a:lnSpc>
              <a:buFont typeface="+mj-lt"/>
              <a:buAutoNum type="arabicParenR"/>
            </a:pPr>
            <a:endParaRPr lang="en-US" sz="2400" dirty="0">
              <a:latin typeface="Times New Roman"/>
              <a:ea typeface="Times New Roman"/>
            </a:endParaRPr>
          </a:p>
          <a:p>
            <a:pPr marL="514350" indent="-514350">
              <a:buFont typeface="+mj-lt"/>
              <a:buAutoNum type="arabicParenR"/>
            </a:pP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90750"/>
            <a:ext cx="7776864" cy="4118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86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>
            <a:normAutofit/>
          </a:bodyPr>
          <a:lstStyle/>
          <a:p>
            <a:pPr marL="502920" indent="-457200">
              <a:lnSpc>
                <a:spcPct val="115000"/>
              </a:lnSpc>
              <a:buFont typeface="+mj-lt"/>
              <a:buAutoNum type="arabicParenR"/>
            </a:pPr>
            <a:endParaRPr lang="en-US" sz="2000" dirty="0" smtClean="0">
              <a:latin typeface="Times New Roman"/>
              <a:ea typeface="Times New Roman"/>
            </a:endParaRPr>
          </a:p>
          <a:p>
            <a:pPr marL="457200" indent="-457200">
              <a:lnSpc>
                <a:spcPct val="115000"/>
              </a:lnSpc>
              <a:buFont typeface="+mj-lt"/>
              <a:buAutoNum type="arabicParenR"/>
            </a:pP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772816"/>
            <a:ext cx="799288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6691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56895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48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49694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32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92" y="1844824"/>
            <a:ext cx="856895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00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121</Words>
  <Application>Microsoft Office PowerPoint</Application>
  <PresentationFormat>عرض على الشاشة (3:4)‏</PresentationFormat>
  <Paragraphs>37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تدفق</vt:lpstr>
      <vt:lpstr>عرض تقديمي في PowerPoint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ALI SAHIUNY</dc:creator>
  <cp:lastModifiedBy>ALI SAHIUNY</cp:lastModifiedBy>
  <cp:revision>12</cp:revision>
  <dcterms:created xsi:type="dcterms:W3CDTF">2018-12-09T09:25:54Z</dcterms:created>
  <dcterms:modified xsi:type="dcterms:W3CDTF">2019-11-10T10:15:55Z</dcterms:modified>
</cp:coreProperties>
</file>